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6"/>
  </p:notesMasterIdLst>
  <p:handoutMasterIdLst>
    <p:handoutMasterId r:id="rId27"/>
  </p:handoutMasterIdLst>
  <p:sldIdLst>
    <p:sldId id="458" r:id="rId2"/>
    <p:sldId id="430" r:id="rId3"/>
    <p:sldId id="459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기본적으로 카드는 플레이어가 카드의 정보를 쉽게 파악할 수 있게 기획되었지만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일람을 사용하면 해당 카드의 정보를 종류별로 위치시키고 텍스트를 확대하여 카드의 정보를 조금 더 쉽게 파악할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433C-D7ED-4FB7-AEDA-D760C2C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3" t="9907" r="39155" b="49095"/>
          <a:stretch/>
        </p:blipFill>
        <p:spPr>
          <a:xfrm>
            <a:off x="7114766" y="4463980"/>
            <a:ext cx="1113283" cy="141246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748A181-F07D-4D00-B74D-7212D7FD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0" t="13580" r="38321" b="52014"/>
          <a:stretch/>
        </p:blipFill>
        <p:spPr>
          <a:xfrm>
            <a:off x="7082346" y="3544095"/>
            <a:ext cx="928946" cy="900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D85FAA-817D-4298-A7E3-4A0495F1AC21}"/>
              </a:ext>
            </a:extLst>
          </p:cNvPr>
          <p:cNvSpPr>
            <a:spLocks noChangeAspect="1"/>
          </p:cNvSpPr>
          <p:nvPr/>
        </p:nvSpPr>
        <p:spPr>
          <a:xfrm>
            <a:off x="7256667" y="3577993"/>
            <a:ext cx="555198" cy="7453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90" y="4037417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6982143" y="5873927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펼쳐보기 팝업</a:t>
            </a:r>
            <a:endParaRPr lang="en-US" altLang="ko-KR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CE312-3EB0-4BE0-81E8-03BB19718D07}"/>
              </a:ext>
            </a:extLst>
          </p:cNvPr>
          <p:cNvSpPr/>
          <p:nvPr/>
        </p:nvSpPr>
        <p:spPr>
          <a:xfrm>
            <a:off x="7115461" y="4516540"/>
            <a:ext cx="1112588" cy="12579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204198"/>
            <a:ext cx="340844" cy="941338"/>
          </a:xfrm>
          <a:prstGeom prst="bentConnector3">
            <a:avLst>
              <a:gd name="adj1" fmla="val 1670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6159</TotalTime>
  <Pages>7</Pages>
  <Words>1896</Words>
  <Characters>0</Characters>
  <Application>Microsoft Office PowerPoint</Application>
  <DocSecurity>0</DocSecurity>
  <PresentationFormat>와이드스크린</PresentationFormat>
  <Lines>0</Lines>
  <Paragraphs>220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3964</cp:revision>
  <dcterms:modified xsi:type="dcterms:W3CDTF">2024-12-17T07:54:30Z</dcterms:modified>
  <cp:version>9.103.97.45139</cp:version>
</cp:coreProperties>
</file>